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94" d="100"/>
          <a:sy n="94" d="100"/>
        </p:scale>
        <p:origin x="-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B84D2-D7CF-46E9-943E-D31E750A34D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ECF3B6-086C-4437-B72F-E3038A3E54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6E8380AA-27A1-46D5-98E0-E0263D63AC47}" type="parTrans" cxnId="{10EDC3CA-6AFC-46B4-B01F-1E8100566F31}">
      <dgm:prSet/>
      <dgm:spPr/>
      <dgm:t>
        <a:bodyPr/>
        <a:lstStyle/>
        <a:p>
          <a:endParaRPr lang="en-US"/>
        </a:p>
      </dgm:t>
    </dgm:pt>
    <dgm:pt modelId="{6DFC5CB7-8269-431A-BE3E-4987BBD16DDE}" type="sibTrans" cxnId="{10EDC3CA-6AFC-46B4-B01F-1E8100566F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9F128B-BFEA-4AEB-9694-30B4E7DCC4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Objective</a:t>
          </a:r>
        </a:p>
      </dgm:t>
    </dgm:pt>
    <dgm:pt modelId="{7EB2E1BE-4F5B-4B38-8725-E48670AC927E}" type="parTrans" cxnId="{A2ED1298-1776-4818-8EBB-DF671C049CCD}">
      <dgm:prSet/>
      <dgm:spPr/>
      <dgm:t>
        <a:bodyPr/>
        <a:lstStyle/>
        <a:p>
          <a:endParaRPr lang="en-US"/>
        </a:p>
      </dgm:t>
    </dgm:pt>
    <dgm:pt modelId="{5D5D0FDF-3ACB-4660-8757-0C789F55AFE0}" type="sibTrans" cxnId="{A2ED1298-1776-4818-8EBB-DF671C049C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904955-7E7A-4956-81EE-66591BDD83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Special </a:t>
          </a:r>
          <a:r>
            <a:rPr lang="en-US" dirty="0" err="1"/>
            <a:t>feathures</a:t>
          </a:r>
          <a:endParaRPr lang="en-US" dirty="0"/>
        </a:p>
      </dgm:t>
    </dgm:pt>
    <dgm:pt modelId="{9C0FCED6-94A3-4AB1-9321-4ECBC908FF85}" type="parTrans" cxnId="{07FFF22B-D769-49AF-8385-33B062A889CE}">
      <dgm:prSet/>
      <dgm:spPr/>
      <dgm:t>
        <a:bodyPr/>
        <a:lstStyle/>
        <a:p>
          <a:endParaRPr lang="en-US"/>
        </a:p>
      </dgm:t>
    </dgm:pt>
    <dgm:pt modelId="{45E46A66-ED02-4942-9424-A51020172E86}" type="sibTrans" cxnId="{07FFF22B-D769-49AF-8385-33B062A889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941CA7-0387-42B5-9F88-10FFB41AC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</a:t>
          </a:r>
        </a:p>
      </dgm:t>
    </dgm:pt>
    <dgm:pt modelId="{71AC4E29-7B0E-4E5C-A709-53ABB9941FED}" type="parTrans" cxnId="{1D687C27-78A4-4962-B883-554DCFAE59A5}">
      <dgm:prSet/>
      <dgm:spPr/>
      <dgm:t>
        <a:bodyPr/>
        <a:lstStyle/>
        <a:p>
          <a:endParaRPr lang="en-US"/>
        </a:p>
      </dgm:t>
    </dgm:pt>
    <dgm:pt modelId="{782819C6-F018-41C0-867F-6E0692D968B5}" type="sibTrans" cxnId="{1D687C27-78A4-4962-B883-554DCFAE59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28A634-021E-46B9-9D67-B77F9A441C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 Diagram</a:t>
          </a:r>
        </a:p>
      </dgm:t>
    </dgm:pt>
    <dgm:pt modelId="{EF20D5D4-84B6-4536-9E37-B0DC2C8C930D}" type="parTrans" cxnId="{B5F5B5CE-E476-446C-9B5B-5AF1089062A2}">
      <dgm:prSet/>
      <dgm:spPr/>
      <dgm:t>
        <a:bodyPr/>
        <a:lstStyle/>
        <a:p>
          <a:endParaRPr lang="en-US"/>
        </a:p>
      </dgm:t>
    </dgm:pt>
    <dgm:pt modelId="{755CF001-1428-41A1-9C88-8D149736697B}" type="sibTrans" cxnId="{B5F5B5CE-E476-446C-9B5B-5AF1089062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479C87-1C8E-4319-9293-8D4296B8F5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 Diagram</a:t>
          </a:r>
        </a:p>
      </dgm:t>
    </dgm:pt>
    <dgm:pt modelId="{2118274D-865A-4C69-A470-924A1BDA331B}" type="parTrans" cxnId="{A0C4484B-F17A-4A0A-82C2-4DFC9E1639FC}">
      <dgm:prSet/>
      <dgm:spPr/>
      <dgm:t>
        <a:bodyPr/>
        <a:lstStyle/>
        <a:p>
          <a:endParaRPr lang="en-US"/>
        </a:p>
      </dgm:t>
    </dgm:pt>
    <dgm:pt modelId="{DAD39E90-95CF-4442-8365-763FCCD842E1}" type="sibTrans" cxnId="{A0C4484B-F17A-4A0A-82C2-4DFC9E1639FC}">
      <dgm:prSet/>
      <dgm:spPr/>
      <dgm:t>
        <a:bodyPr/>
        <a:lstStyle/>
        <a:p>
          <a:endParaRPr lang="en-US"/>
        </a:p>
      </dgm:t>
    </dgm:pt>
    <dgm:pt modelId="{CCD010A1-40AD-404D-92E6-93E4B6FE5C90}" type="pres">
      <dgm:prSet presAssocID="{F70B84D2-D7CF-46E9-943E-D31E750A34D0}" presName="root" presStyleCnt="0">
        <dgm:presLayoutVars>
          <dgm:dir/>
          <dgm:resizeHandles val="exact"/>
        </dgm:presLayoutVars>
      </dgm:prSet>
      <dgm:spPr/>
    </dgm:pt>
    <dgm:pt modelId="{1AF96409-7A90-4832-A7B0-D36B74C22F2E}" type="pres">
      <dgm:prSet presAssocID="{F70B84D2-D7CF-46E9-943E-D31E750A34D0}" presName="container" presStyleCnt="0">
        <dgm:presLayoutVars>
          <dgm:dir/>
          <dgm:resizeHandles val="exact"/>
        </dgm:presLayoutVars>
      </dgm:prSet>
      <dgm:spPr/>
    </dgm:pt>
    <dgm:pt modelId="{1449BA41-207E-40AD-93BE-40720A11B04E}" type="pres">
      <dgm:prSet presAssocID="{7FECF3B6-086C-4437-B72F-E3038A3E54D1}" presName="compNode" presStyleCnt="0"/>
      <dgm:spPr/>
    </dgm:pt>
    <dgm:pt modelId="{CF8F12C4-C2C3-481A-BE80-22BD57DCF4D2}" type="pres">
      <dgm:prSet presAssocID="{7FECF3B6-086C-4437-B72F-E3038A3E54D1}" presName="iconBgRect" presStyleLbl="bgShp" presStyleIdx="0" presStyleCnt="6"/>
      <dgm:spPr/>
    </dgm:pt>
    <dgm:pt modelId="{851B36CB-9EA7-4E4C-A1A8-917B1621FD61}" type="pres">
      <dgm:prSet presAssocID="{7FECF3B6-086C-4437-B72F-E3038A3E54D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120F6839-AA6B-432F-BEFE-B87F053312B2}" type="pres">
      <dgm:prSet presAssocID="{7FECF3B6-086C-4437-B72F-E3038A3E54D1}" presName="spaceRect" presStyleCnt="0"/>
      <dgm:spPr/>
    </dgm:pt>
    <dgm:pt modelId="{045DFE50-B860-49C8-B4D5-F4F73FC63595}" type="pres">
      <dgm:prSet presAssocID="{7FECF3B6-086C-4437-B72F-E3038A3E54D1}" presName="textRect" presStyleLbl="revTx" presStyleIdx="0" presStyleCnt="6">
        <dgm:presLayoutVars>
          <dgm:chMax val="1"/>
          <dgm:chPref val="1"/>
        </dgm:presLayoutVars>
      </dgm:prSet>
      <dgm:spPr/>
    </dgm:pt>
    <dgm:pt modelId="{66A682C8-BC56-4306-98BE-BFAF4709A6DC}" type="pres">
      <dgm:prSet presAssocID="{6DFC5CB7-8269-431A-BE3E-4987BBD16DDE}" presName="sibTrans" presStyleLbl="sibTrans2D1" presStyleIdx="0" presStyleCnt="0"/>
      <dgm:spPr/>
    </dgm:pt>
    <dgm:pt modelId="{34C87E3B-DD31-476C-AB2E-801C625038CE}" type="pres">
      <dgm:prSet presAssocID="{A79F128B-BFEA-4AEB-9694-30B4E7DCC484}" presName="compNode" presStyleCnt="0"/>
      <dgm:spPr/>
    </dgm:pt>
    <dgm:pt modelId="{8ADDFDBF-F712-43AF-A840-EED3C96CBD11}" type="pres">
      <dgm:prSet presAssocID="{A79F128B-BFEA-4AEB-9694-30B4E7DCC484}" presName="iconBgRect" presStyleLbl="bgShp" presStyleIdx="1" presStyleCnt="6"/>
      <dgm:spPr/>
    </dgm:pt>
    <dgm:pt modelId="{62BEFE8F-1ABA-4575-9258-93D1B3FB6B7A}" type="pres">
      <dgm:prSet presAssocID="{A79F128B-BFEA-4AEB-9694-30B4E7DCC48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AE3A131C-7A43-433B-AB38-8A01FBF5C3DE}" type="pres">
      <dgm:prSet presAssocID="{A79F128B-BFEA-4AEB-9694-30B4E7DCC484}" presName="spaceRect" presStyleCnt="0"/>
      <dgm:spPr/>
    </dgm:pt>
    <dgm:pt modelId="{17824E0B-5A33-49BA-9AF1-DFA4A356FA95}" type="pres">
      <dgm:prSet presAssocID="{A79F128B-BFEA-4AEB-9694-30B4E7DCC484}" presName="textRect" presStyleLbl="revTx" presStyleIdx="1" presStyleCnt="6">
        <dgm:presLayoutVars>
          <dgm:chMax val="1"/>
          <dgm:chPref val="1"/>
        </dgm:presLayoutVars>
      </dgm:prSet>
      <dgm:spPr/>
    </dgm:pt>
    <dgm:pt modelId="{E48AB40C-FF49-4C99-BD98-F83EA890D309}" type="pres">
      <dgm:prSet presAssocID="{5D5D0FDF-3ACB-4660-8757-0C789F55AFE0}" presName="sibTrans" presStyleLbl="sibTrans2D1" presStyleIdx="0" presStyleCnt="0"/>
      <dgm:spPr/>
    </dgm:pt>
    <dgm:pt modelId="{96CD03B6-50B3-4D86-9887-7F12E1210F88}" type="pres">
      <dgm:prSet presAssocID="{D9904955-7E7A-4956-81EE-66591BDD8395}" presName="compNode" presStyleCnt="0"/>
      <dgm:spPr/>
    </dgm:pt>
    <dgm:pt modelId="{0B9A99B2-5243-48DD-9682-8931C4B2C50D}" type="pres">
      <dgm:prSet presAssocID="{D9904955-7E7A-4956-81EE-66591BDD8395}" presName="iconBgRect" presStyleLbl="bgShp" presStyleIdx="2" presStyleCnt="6"/>
      <dgm:spPr/>
    </dgm:pt>
    <dgm:pt modelId="{38E91219-E20C-4261-8CCF-EA60D81BF99B}" type="pres">
      <dgm:prSet presAssocID="{D9904955-7E7A-4956-81EE-66591BDD839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164164EA-F850-4FAF-A974-F2092CBBA2E1}" type="pres">
      <dgm:prSet presAssocID="{D9904955-7E7A-4956-81EE-66591BDD8395}" presName="spaceRect" presStyleCnt="0"/>
      <dgm:spPr/>
    </dgm:pt>
    <dgm:pt modelId="{552C049B-BE5D-41CD-8866-B4FAEE440ED2}" type="pres">
      <dgm:prSet presAssocID="{D9904955-7E7A-4956-81EE-66591BDD8395}" presName="textRect" presStyleLbl="revTx" presStyleIdx="2" presStyleCnt="6">
        <dgm:presLayoutVars>
          <dgm:chMax val="1"/>
          <dgm:chPref val="1"/>
        </dgm:presLayoutVars>
      </dgm:prSet>
      <dgm:spPr/>
    </dgm:pt>
    <dgm:pt modelId="{E2280BFE-2ED3-49F3-B828-39D3FD97D8B3}" type="pres">
      <dgm:prSet presAssocID="{45E46A66-ED02-4942-9424-A51020172E86}" presName="sibTrans" presStyleLbl="sibTrans2D1" presStyleIdx="0" presStyleCnt="0"/>
      <dgm:spPr/>
    </dgm:pt>
    <dgm:pt modelId="{045D2091-CAFD-4776-B324-11FECDE5258D}" type="pres">
      <dgm:prSet presAssocID="{83941CA7-0387-42B5-9F88-10FFB41AC943}" presName="compNode" presStyleCnt="0"/>
      <dgm:spPr/>
    </dgm:pt>
    <dgm:pt modelId="{164A6C68-C200-4C0D-AEA1-7CF4649E9895}" type="pres">
      <dgm:prSet presAssocID="{83941CA7-0387-42B5-9F88-10FFB41AC943}" presName="iconBgRect" presStyleLbl="bgShp" presStyleIdx="3" presStyleCnt="6"/>
      <dgm:spPr/>
    </dgm:pt>
    <dgm:pt modelId="{146F385B-77F1-45E3-A095-3B48C8E14AF2}" type="pres">
      <dgm:prSet presAssocID="{83941CA7-0387-42B5-9F88-10FFB41AC94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4B524B-2E77-42EA-88C9-38713E7EA241}" type="pres">
      <dgm:prSet presAssocID="{83941CA7-0387-42B5-9F88-10FFB41AC943}" presName="spaceRect" presStyleCnt="0"/>
      <dgm:spPr/>
    </dgm:pt>
    <dgm:pt modelId="{31CF0C50-145A-4C5A-95F6-6AF663588681}" type="pres">
      <dgm:prSet presAssocID="{83941CA7-0387-42B5-9F88-10FFB41AC943}" presName="textRect" presStyleLbl="revTx" presStyleIdx="3" presStyleCnt="6">
        <dgm:presLayoutVars>
          <dgm:chMax val="1"/>
          <dgm:chPref val="1"/>
        </dgm:presLayoutVars>
      </dgm:prSet>
      <dgm:spPr/>
    </dgm:pt>
    <dgm:pt modelId="{139DE51E-2E5E-404D-B41C-7210D20CCCCD}" type="pres">
      <dgm:prSet presAssocID="{782819C6-F018-41C0-867F-6E0692D968B5}" presName="sibTrans" presStyleLbl="sibTrans2D1" presStyleIdx="0" presStyleCnt="0"/>
      <dgm:spPr/>
    </dgm:pt>
    <dgm:pt modelId="{570A41BF-DD93-4CB4-966F-50727D5F02D0}" type="pres">
      <dgm:prSet presAssocID="{5428A634-021E-46B9-9D67-B77F9A441C8E}" presName="compNode" presStyleCnt="0"/>
      <dgm:spPr/>
    </dgm:pt>
    <dgm:pt modelId="{E8712AA6-FFE8-483B-9E65-BF8117C561E1}" type="pres">
      <dgm:prSet presAssocID="{5428A634-021E-46B9-9D67-B77F9A441C8E}" presName="iconBgRect" presStyleLbl="bgShp" presStyleIdx="4" presStyleCnt="6"/>
      <dgm:spPr/>
    </dgm:pt>
    <dgm:pt modelId="{65A17659-D716-4D5C-8A9B-34D7ED334C87}" type="pres">
      <dgm:prSet presAssocID="{5428A634-021E-46B9-9D67-B77F9A441C8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vings"/>
        </a:ext>
      </dgm:extLst>
    </dgm:pt>
    <dgm:pt modelId="{D0736FA0-1073-4C4B-B11A-FF408E3222DC}" type="pres">
      <dgm:prSet presAssocID="{5428A634-021E-46B9-9D67-B77F9A441C8E}" presName="spaceRect" presStyleCnt="0"/>
      <dgm:spPr/>
    </dgm:pt>
    <dgm:pt modelId="{CF9ED311-4277-45F5-B27B-3B8D32CB7100}" type="pres">
      <dgm:prSet presAssocID="{5428A634-021E-46B9-9D67-B77F9A441C8E}" presName="textRect" presStyleLbl="revTx" presStyleIdx="4" presStyleCnt="6">
        <dgm:presLayoutVars>
          <dgm:chMax val="1"/>
          <dgm:chPref val="1"/>
        </dgm:presLayoutVars>
      </dgm:prSet>
      <dgm:spPr/>
    </dgm:pt>
    <dgm:pt modelId="{3ADF1381-7586-467D-8C12-69A73F48F327}" type="pres">
      <dgm:prSet presAssocID="{755CF001-1428-41A1-9C88-8D149736697B}" presName="sibTrans" presStyleLbl="sibTrans2D1" presStyleIdx="0" presStyleCnt="0"/>
      <dgm:spPr/>
    </dgm:pt>
    <dgm:pt modelId="{F2C97AC7-E36E-4E84-8DDB-F365804F2B97}" type="pres">
      <dgm:prSet presAssocID="{E8479C87-1C8E-4319-9293-8D4296B8F5BE}" presName="compNode" presStyleCnt="0"/>
      <dgm:spPr/>
    </dgm:pt>
    <dgm:pt modelId="{82F3C88E-E1E7-4902-8A10-1723674F3750}" type="pres">
      <dgm:prSet presAssocID="{E8479C87-1C8E-4319-9293-8D4296B8F5BE}" presName="iconBgRect" presStyleLbl="bgShp" presStyleIdx="5" presStyleCnt="6"/>
      <dgm:spPr/>
    </dgm:pt>
    <dgm:pt modelId="{6237C493-C5F4-43A0-82F6-AED4BF4EA925}" type="pres">
      <dgm:prSet presAssocID="{E8479C87-1C8E-4319-9293-8D4296B8F5B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bject"/>
        </a:ext>
      </dgm:extLst>
    </dgm:pt>
    <dgm:pt modelId="{C15F4AEB-1A00-4E24-A7F8-6FA7B492591C}" type="pres">
      <dgm:prSet presAssocID="{E8479C87-1C8E-4319-9293-8D4296B8F5BE}" presName="spaceRect" presStyleCnt="0"/>
      <dgm:spPr/>
    </dgm:pt>
    <dgm:pt modelId="{9D5BFAA3-B5CC-4B9E-A6F4-198852E69C03}" type="pres">
      <dgm:prSet presAssocID="{E8479C87-1C8E-4319-9293-8D4296B8F5B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517D910-A8C5-44FF-B139-1523E3048E51}" type="presOf" srcId="{782819C6-F018-41C0-867F-6E0692D968B5}" destId="{139DE51E-2E5E-404D-B41C-7210D20CCCCD}" srcOrd="0" destOrd="0" presId="urn:microsoft.com/office/officeart/2018/2/layout/IconCircleList"/>
    <dgm:cxn modelId="{1D687C27-78A4-4962-B883-554DCFAE59A5}" srcId="{F70B84D2-D7CF-46E9-943E-D31E750A34D0}" destId="{83941CA7-0387-42B5-9F88-10FFB41AC943}" srcOrd="3" destOrd="0" parTransId="{71AC4E29-7B0E-4E5C-A709-53ABB9941FED}" sibTransId="{782819C6-F018-41C0-867F-6E0692D968B5}"/>
    <dgm:cxn modelId="{5F87A928-589C-4634-B141-A8D792781207}" type="presOf" srcId="{F70B84D2-D7CF-46E9-943E-D31E750A34D0}" destId="{CCD010A1-40AD-404D-92E6-93E4B6FE5C90}" srcOrd="0" destOrd="0" presId="urn:microsoft.com/office/officeart/2018/2/layout/IconCircleList"/>
    <dgm:cxn modelId="{07FFF22B-D769-49AF-8385-33B062A889CE}" srcId="{F70B84D2-D7CF-46E9-943E-D31E750A34D0}" destId="{D9904955-7E7A-4956-81EE-66591BDD8395}" srcOrd="2" destOrd="0" parTransId="{9C0FCED6-94A3-4AB1-9321-4ECBC908FF85}" sibTransId="{45E46A66-ED02-4942-9424-A51020172E86}"/>
    <dgm:cxn modelId="{A0C4484B-F17A-4A0A-82C2-4DFC9E1639FC}" srcId="{F70B84D2-D7CF-46E9-943E-D31E750A34D0}" destId="{E8479C87-1C8E-4319-9293-8D4296B8F5BE}" srcOrd="5" destOrd="0" parTransId="{2118274D-865A-4C69-A470-924A1BDA331B}" sibTransId="{DAD39E90-95CF-4442-8365-763FCCD842E1}"/>
    <dgm:cxn modelId="{2A95936D-5D98-4095-82C3-8F57074EBEE0}" type="presOf" srcId="{45E46A66-ED02-4942-9424-A51020172E86}" destId="{E2280BFE-2ED3-49F3-B828-39D3FD97D8B3}" srcOrd="0" destOrd="0" presId="urn:microsoft.com/office/officeart/2018/2/layout/IconCircleList"/>
    <dgm:cxn modelId="{FFFFE77E-7E7E-4626-9147-F536061A8FE4}" type="presOf" srcId="{D9904955-7E7A-4956-81EE-66591BDD8395}" destId="{552C049B-BE5D-41CD-8866-B4FAEE440ED2}" srcOrd="0" destOrd="0" presId="urn:microsoft.com/office/officeart/2018/2/layout/IconCircleList"/>
    <dgm:cxn modelId="{A2ED1298-1776-4818-8EBB-DF671C049CCD}" srcId="{F70B84D2-D7CF-46E9-943E-D31E750A34D0}" destId="{A79F128B-BFEA-4AEB-9694-30B4E7DCC484}" srcOrd="1" destOrd="0" parTransId="{7EB2E1BE-4F5B-4B38-8725-E48670AC927E}" sibTransId="{5D5D0FDF-3ACB-4660-8757-0C789F55AFE0}"/>
    <dgm:cxn modelId="{B74DCFA1-FFCE-49FF-99B9-9EB391787907}" type="presOf" srcId="{E8479C87-1C8E-4319-9293-8D4296B8F5BE}" destId="{9D5BFAA3-B5CC-4B9E-A6F4-198852E69C03}" srcOrd="0" destOrd="0" presId="urn:microsoft.com/office/officeart/2018/2/layout/IconCircleList"/>
    <dgm:cxn modelId="{D76CC8A7-FBD9-45CE-8DFB-5CA135E43E00}" type="presOf" srcId="{755CF001-1428-41A1-9C88-8D149736697B}" destId="{3ADF1381-7586-467D-8C12-69A73F48F327}" srcOrd="0" destOrd="0" presId="urn:microsoft.com/office/officeart/2018/2/layout/IconCircleList"/>
    <dgm:cxn modelId="{CA9FFCA7-46C0-43E0-BD21-844C48E2BE84}" type="presOf" srcId="{5428A634-021E-46B9-9D67-B77F9A441C8E}" destId="{CF9ED311-4277-45F5-B27B-3B8D32CB7100}" srcOrd="0" destOrd="0" presId="urn:microsoft.com/office/officeart/2018/2/layout/IconCircleList"/>
    <dgm:cxn modelId="{4C49ABB0-F6E1-4D00-8487-642481F74837}" type="presOf" srcId="{83941CA7-0387-42B5-9F88-10FFB41AC943}" destId="{31CF0C50-145A-4C5A-95F6-6AF663588681}" srcOrd="0" destOrd="0" presId="urn:microsoft.com/office/officeart/2018/2/layout/IconCircleList"/>
    <dgm:cxn modelId="{6E54D1BF-08E7-4C6B-B1C3-1652234CA46C}" type="presOf" srcId="{6DFC5CB7-8269-431A-BE3E-4987BBD16DDE}" destId="{66A682C8-BC56-4306-98BE-BFAF4709A6DC}" srcOrd="0" destOrd="0" presId="urn:microsoft.com/office/officeart/2018/2/layout/IconCircleList"/>
    <dgm:cxn modelId="{10EDC3CA-6AFC-46B4-B01F-1E8100566F31}" srcId="{F70B84D2-D7CF-46E9-943E-D31E750A34D0}" destId="{7FECF3B6-086C-4437-B72F-E3038A3E54D1}" srcOrd="0" destOrd="0" parTransId="{6E8380AA-27A1-46D5-98E0-E0263D63AC47}" sibTransId="{6DFC5CB7-8269-431A-BE3E-4987BBD16DDE}"/>
    <dgm:cxn modelId="{B5F5B5CE-E476-446C-9B5B-5AF1089062A2}" srcId="{F70B84D2-D7CF-46E9-943E-D31E750A34D0}" destId="{5428A634-021E-46B9-9D67-B77F9A441C8E}" srcOrd="4" destOrd="0" parTransId="{EF20D5D4-84B6-4536-9E37-B0DC2C8C930D}" sibTransId="{755CF001-1428-41A1-9C88-8D149736697B}"/>
    <dgm:cxn modelId="{234547D8-7FEF-40BF-A293-4208FC1FEF4E}" type="presOf" srcId="{7FECF3B6-086C-4437-B72F-E3038A3E54D1}" destId="{045DFE50-B860-49C8-B4D5-F4F73FC63595}" srcOrd="0" destOrd="0" presId="urn:microsoft.com/office/officeart/2018/2/layout/IconCircleList"/>
    <dgm:cxn modelId="{3CFFAADD-93C8-495A-A61F-2CC76A5294A9}" type="presOf" srcId="{5D5D0FDF-3ACB-4660-8757-0C789F55AFE0}" destId="{E48AB40C-FF49-4C99-BD98-F83EA890D309}" srcOrd="0" destOrd="0" presId="urn:microsoft.com/office/officeart/2018/2/layout/IconCircleList"/>
    <dgm:cxn modelId="{103766FC-572A-41F4-B716-664AD367F19B}" type="presOf" srcId="{A79F128B-BFEA-4AEB-9694-30B4E7DCC484}" destId="{17824E0B-5A33-49BA-9AF1-DFA4A356FA95}" srcOrd="0" destOrd="0" presId="urn:microsoft.com/office/officeart/2018/2/layout/IconCircleList"/>
    <dgm:cxn modelId="{2588B4D5-157A-4E0D-9A80-8B542B1804B7}" type="presParOf" srcId="{CCD010A1-40AD-404D-92E6-93E4B6FE5C90}" destId="{1AF96409-7A90-4832-A7B0-D36B74C22F2E}" srcOrd="0" destOrd="0" presId="urn:microsoft.com/office/officeart/2018/2/layout/IconCircleList"/>
    <dgm:cxn modelId="{3DD1390D-1F18-4ED1-9E51-0258539AE2C5}" type="presParOf" srcId="{1AF96409-7A90-4832-A7B0-D36B74C22F2E}" destId="{1449BA41-207E-40AD-93BE-40720A11B04E}" srcOrd="0" destOrd="0" presId="urn:microsoft.com/office/officeart/2018/2/layout/IconCircleList"/>
    <dgm:cxn modelId="{182271FF-7ED7-40EE-AE9A-01A53707BA76}" type="presParOf" srcId="{1449BA41-207E-40AD-93BE-40720A11B04E}" destId="{CF8F12C4-C2C3-481A-BE80-22BD57DCF4D2}" srcOrd="0" destOrd="0" presId="urn:microsoft.com/office/officeart/2018/2/layout/IconCircleList"/>
    <dgm:cxn modelId="{98701D67-9790-4485-9E83-ACD364C7660B}" type="presParOf" srcId="{1449BA41-207E-40AD-93BE-40720A11B04E}" destId="{851B36CB-9EA7-4E4C-A1A8-917B1621FD61}" srcOrd="1" destOrd="0" presId="urn:microsoft.com/office/officeart/2018/2/layout/IconCircleList"/>
    <dgm:cxn modelId="{117EB798-CBF5-4B11-9EC3-3AE941DA439B}" type="presParOf" srcId="{1449BA41-207E-40AD-93BE-40720A11B04E}" destId="{120F6839-AA6B-432F-BEFE-B87F053312B2}" srcOrd="2" destOrd="0" presId="urn:microsoft.com/office/officeart/2018/2/layout/IconCircleList"/>
    <dgm:cxn modelId="{971D2148-22C8-4025-872F-8576879C6DF0}" type="presParOf" srcId="{1449BA41-207E-40AD-93BE-40720A11B04E}" destId="{045DFE50-B860-49C8-B4D5-F4F73FC63595}" srcOrd="3" destOrd="0" presId="urn:microsoft.com/office/officeart/2018/2/layout/IconCircleList"/>
    <dgm:cxn modelId="{D2C738F5-A8F5-45AE-AC48-A10725C1F61C}" type="presParOf" srcId="{1AF96409-7A90-4832-A7B0-D36B74C22F2E}" destId="{66A682C8-BC56-4306-98BE-BFAF4709A6DC}" srcOrd="1" destOrd="0" presId="urn:microsoft.com/office/officeart/2018/2/layout/IconCircleList"/>
    <dgm:cxn modelId="{DAD96B23-41BC-4E01-A3AD-AB62247132B5}" type="presParOf" srcId="{1AF96409-7A90-4832-A7B0-D36B74C22F2E}" destId="{34C87E3B-DD31-476C-AB2E-801C625038CE}" srcOrd="2" destOrd="0" presId="urn:microsoft.com/office/officeart/2018/2/layout/IconCircleList"/>
    <dgm:cxn modelId="{7754370F-213B-4F05-ACC9-83DAB9059726}" type="presParOf" srcId="{34C87E3B-DD31-476C-AB2E-801C625038CE}" destId="{8ADDFDBF-F712-43AF-A840-EED3C96CBD11}" srcOrd="0" destOrd="0" presId="urn:microsoft.com/office/officeart/2018/2/layout/IconCircleList"/>
    <dgm:cxn modelId="{AE37198C-E86B-43A6-8A0D-0F1C1F8DD0DD}" type="presParOf" srcId="{34C87E3B-DD31-476C-AB2E-801C625038CE}" destId="{62BEFE8F-1ABA-4575-9258-93D1B3FB6B7A}" srcOrd="1" destOrd="0" presId="urn:microsoft.com/office/officeart/2018/2/layout/IconCircleList"/>
    <dgm:cxn modelId="{3646534C-511B-494D-A5A0-3BD59DD13BC1}" type="presParOf" srcId="{34C87E3B-DD31-476C-AB2E-801C625038CE}" destId="{AE3A131C-7A43-433B-AB38-8A01FBF5C3DE}" srcOrd="2" destOrd="0" presId="urn:microsoft.com/office/officeart/2018/2/layout/IconCircleList"/>
    <dgm:cxn modelId="{E318EF89-FADD-47AC-92C1-E52594841551}" type="presParOf" srcId="{34C87E3B-DD31-476C-AB2E-801C625038CE}" destId="{17824E0B-5A33-49BA-9AF1-DFA4A356FA95}" srcOrd="3" destOrd="0" presId="urn:microsoft.com/office/officeart/2018/2/layout/IconCircleList"/>
    <dgm:cxn modelId="{07C53710-ED60-4366-971B-3FE536628EEE}" type="presParOf" srcId="{1AF96409-7A90-4832-A7B0-D36B74C22F2E}" destId="{E48AB40C-FF49-4C99-BD98-F83EA890D309}" srcOrd="3" destOrd="0" presId="urn:microsoft.com/office/officeart/2018/2/layout/IconCircleList"/>
    <dgm:cxn modelId="{F3BD2661-C7C0-4F27-914E-AB2055957663}" type="presParOf" srcId="{1AF96409-7A90-4832-A7B0-D36B74C22F2E}" destId="{96CD03B6-50B3-4D86-9887-7F12E1210F88}" srcOrd="4" destOrd="0" presId="urn:microsoft.com/office/officeart/2018/2/layout/IconCircleList"/>
    <dgm:cxn modelId="{F4A36B43-6576-47B0-8B3D-2FA2FD6648F0}" type="presParOf" srcId="{96CD03B6-50B3-4D86-9887-7F12E1210F88}" destId="{0B9A99B2-5243-48DD-9682-8931C4B2C50D}" srcOrd="0" destOrd="0" presId="urn:microsoft.com/office/officeart/2018/2/layout/IconCircleList"/>
    <dgm:cxn modelId="{6CC6C080-66B1-4522-8543-99A92201E062}" type="presParOf" srcId="{96CD03B6-50B3-4D86-9887-7F12E1210F88}" destId="{38E91219-E20C-4261-8CCF-EA60D81BF99B}" srcOrd="1" destOrd="0" presId="urn:microsoft.com/office/officeart/2018/2/layout/IconCircleList"/>
    <dgm:cxn modelId="{E94823A2-E445-4CFD-AC35-5B9580E27135}" type="presParOf" srcId="{96CD03B6-50B3-4D86-9887-7F12E1210F88}" destId="{164164EA-F850-4FAF-A974-F2092CBBA2E1}" srcOrd="2" destOrd="0" presId="urn:microsoft.com/office/officeart/2018/2/layout/IconCircleList"/>
    <dgm:cxn modelId="{91C5EFD6-5DCE-42A9-ADFA-74125815CC7F}" type="presParOf" srcId="{96CD03B6-50B3-4D86-9887-7F12E1210F88}" destId="{552C049B-BE5D-41CD-8866-B4FAEE440ED2}" srcOrd="3" destOrd="0" presId="urn:microsoft.com/office/officeart/2018/2/layout/IconCircleList"/>
    <dgm:cxn modelId="{08C45C45-E5AC-4CA7-A8DE-33F317D8A04C}" type="presParOf" srcId="{1AF96409-7A90-4832-A7B0-D36B74C22F2E}" destId="{E2280BFE-2ED3-49F3-B828-39D3FD97D8B3}" srcOrd="5" destOrd="0" presId="urn:microsoft.com/office/officeart/2018/2/layout/IconCircleList"/>
    <dgm:cxn modelId="{C505C578-7648-4DD9-A4D4-735622532E0C}" type="presParOf" srcId="{1AF96409-7A90-4832-A7B0-D36B74C22F2E}" destId="{045D2091-CAFD-4776-B324-11FECDE5258D}" srcOrd="6" destOrd="0" presId="urn:microsoft.com/office/officeart/2018/2/layout/IconCircleList"/>
    <dgm:cxn modelId="{03FC3202-46B0-40A4-86F8-BBE59FF4B628}" type="presParOf" srcId="{045D2091-CAFD-4776-B324-11FECDE5258D}" destId="{164A6C68-C200-4C0D-AEA1-7CF4649E9895}" srcOrd="0" destOrd="0" presId="urn:microsoft.com/office/officeart/2018/2/layout/IconCircleList"/>
    <dgm:cxn modelId="{7377A327-9F3B-40B3-9C05-0DEA06D25927}" type="presParOf" srcId="{045D2091-CAFD-4776-B324-11FECDE5258D}" destId="{146F385B-77F1-45E3-A095-3B48C8E14AF2}" srcOrd="1" destOrd="0" presId="urn:microsoft.com/office/officeart/2018/2/layout/IconCircleList"/>
    <dgm:cxn modelId="{60EE3FD5-4D09-4690-9694-A945232A6CEC}" type="presParOf" srcId="{045D2091-CAFD-4776-B324-11FECDE5258D}" destId="{744B524B-2E77-42EA-88C9-38713E7EA241}" srcOrd="2" destOrd="0" presId="urn:microsoft.com/office/officeart/2018/2/layout/IconCircleList"/>
    <dgm:cxn modelId="{C8E4A58B-3537-42EB-8D85-619397095211}" type="presParOf" srcId="{045D2091-CAFD-4776-B324-11FECDE5258D}" destId="{31CF0C50-145A-4C5A-95F6-6AF663588681}" srcOrd="3" destOrd="0" presId="urn:microsoft.com/office/officeart/2018/2/layout/IconCircleList"/>
    <dgm:cxn modelId="{787820D0-746D-43F6-9ED7-A25CBA6CC156}" type="presParOf" srcId="{1AF96409-7A90-4832-A7B0-D36B74C22F2E}" destId="{139DE51E-2E5E-404D-B41C-7210D20CCCCD}" srcOrd="7" destOrd="0" presId="urn:microsoft.com/office/officeart/2018/2/layout/IconCircleList"/>
    <dgm:cxn modelId="{53AE4D84-729A-40EA-BF0C-F902BF083D87}" type="presParOf" srcId="{1AF96409-7A90-4832-A7B0-D36B74C22F2E}" destId="{570A41BF-DD93-4CB4-966F-50727D5F02D0}" srcOrd="8" destOrd="0" presId="urn:microsoft.com/office/officeart/2018/2/layout/IconCircleList"/>
    <dgm:cxn modelId="{6B9A6C4B-45BE-49CE-98E6-1D34BC7A5A0C}" type="presParOf" srcId="{570A41BF-DD93-4CB4-966F-50727D5F02D0}" destId="{E8712AA6-FFE8-483B-9E65-BF8117C561E1}" srcOrd="0" destOrd="0" presId="urn:microsoft.com/office/officeart/2018/2/layout/IconCircleList"/>
    <dgm:cxn modelId="{B86DECDA-44B6-4535-8E6C-6B7CCE97043F}" type="presParOf" srcId="{570A41BF-DD93-4CB4-966F-50727D5F02D0}" destId="{65A17659-D716-4D5C-8A9B-34D7ED334C87}" srcOrd="1" destOrd="0" presId="urn:microsoft.com/office/officeart/2018/2/layout/IconCircleList"/>
    <dgm:cxn modelId="{76F5C023-C03B-4C4E-B938-5A87D26463AF}" type="presParOf" srcId="{570A41BF-DD93-4CB4-966F-50727D5F02D0}" destId="{D0736FA0-1073-4C4B-B11A-FF408E3222DC}" srcOrd="2" destOrd="0" presId="urn:microsoft.com/office/officeart/2018/2/layout/IconCircleList"/>
    <dgm:cxn modelId="{737B6FF6-7B0A-46E3-891F-5841ABFABF36}" type="presParOf" srcId="{570A41BF-DD93-4CB4-966F-50727D5F02D0}" destId="{CF9ED311-4277-45F5-B27B-3B8D32CB7100}" srcOrd="3" destOrd="0" presId="urn:microsoft.com/office/officeart/2018/2/layout/IconCircleList"/>
    <dgm:cxn modelId="{34CD6092-1669-48B9-B15F-6D53B0D0031D}" type="presParOf" srcId="{1AF96409-7A90-4832-A7B0-D36B74C22F2E}" destId="{3ADF1381-7586-467D-8C12-69A73F48F327}" srcOrd="9" destOrd="0" presId="urn:microsoft.com/office/officeart/2018/2/layout/IconCircleList"/>
    <dgm:cxn modelId="{D1983C72-D12D-47A1-A620-934245DDBA76}" type="presParOf" srcId="{1AF96409-7A90-4832-A7B0-D36B74C22F2E}" destId="{F2C97AC7-E36E-4E84-8DDB-F365804F2B97}" srcOrd="10" destOrd="0" presId="urn:microsoft.com/office/officeart/2018/2/layout/IconCircleList"/>
    <dgm:cxn modelId="{107905AA-3E87-4699-94ED-8129EC448288}" type="presParOf" srcId="{F2C97AC7-E36E-4E84-8DDB-F365804F2B97}" destId="{82F3C88E-E1E7-4902-8A10-1723674F3750}" srcOrd="0" destOrd="0" presId="urn:microsoft.com/office/officeart/2018/2/layout/IconCircleList"/>
    <dgm:cxn modelId="{43CC88F6-CA14-4FB8-B978-55968F49B128}" type="presParOf" srcId="{F2C97AC7-E36E-4E84-8DDB-F365804F2B97}" destId="{6237C493-C5F4-43A0-82F6-AED4BF4EA925}" srcOrd="1" destOrd="0" presId="urn:microsoft.com/office/officeart/2018/2/layout/IconCircleList"/>
    <dgm:cxn modelId="{E6E9F505-B84B-4702-8A28-87A1A3926857}" type="presParOf" srcId="{F2C97AC7-E36E-4E84-8DDB-F365804F2B97}" destId="{C15F4AEB-1A00-4E24-A7F8-6FA7B492591C}" srcOrd="2" destOrd="0" presId="urn:microsoft.com/office/officeart/2018/2/layout/IconCircleList"/>
    <dgm:cxn modelId="{413BCF37-63B2-4AC6-84D3-E23F6AD0C674}" type="presParOf" srcId="{F2C97AC7-E36E-4E84-8DDB-F365804F2B97}" destId="{9D5BFAA3-B5CC-4B9E-A6F4-198852E69C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D43A7C-CD97-4586-B3AF-65C84405757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9FD375-D8CF-49B6-BE48-C50F2400AFDD}">
      <dgm:prSet/>
      <dgm:spPr/>
      <dgm:t>
        <a:bodyPr/>
        <a:lstStyle/>
        <a:p>
          <a:r>
            <a:rPr lang="en-US" dirty="0"/>
            <a:t>CRUD to all admins by system admin</a:t>
          </a:r>
        </a:p>
      </dgm:t>
    </dgm:pt>
    <dgm:pt modelId="{F8FD5028-069A-4C4D-8F71-A0BAD2E97A66}" type="parTrans" cxnId="{BE872014-0BF5-4CCC-A501-6994762CD8C4}">
      <dgm:prSet/>
      <dgm:spPr/>
      <dgm:t>
        <a:bodyPr/>
        <a:lstStyle/>
        <a:p>
          <a:endParaRPr lang="en-US"/>
        </a:p>
      </dgm:t>
    </dgm:pt>
    <dgm:pt modelId="{E1BDCABA-2889-40F2-9B42-053F9228C49A}" type="sibTrans" cxnId="{BE872014-0BF5-4CCC-A501-6994762CD8C4}">
      <dgm:prSet/>
      <dgm:spPr/>
      <dgm:t>
        <a:bodyPr/>
        <a:lstStyle/>
        <a:p>
          <a:endParaRPr lang="en-US"/>
        </a:p>
      </dgm:t>
    </dgm:pt>
    <dgm:pt modelId="{42332F68-89EA-4A63-9A2D-F7772B6B7BCA}">
      <dgm:prSet/>
      <dgm:spPr/>
      <dgm:t>
        <a:bodyPr/>
        <a:lstStyle/>
        <a:p>
          <a:r>
            <a:rPr lang="en-US" dirty="0"/>
            <a:t>All Admins have their own CRUD operations at their Enterprise level</a:t>
          </a:r>
        </a:p>
      </dgm:t>
    </dgm:pt>
    <dgm:pt modelId="{E6F45B57-5C5B-489D-8C6F-FFC40EC1A16B}" type="parTrans" cxnId="{331A1EC7-F092-4787-A7C5-CDD96BD89D03}">
      <dgm:prSet/>
      <dgm:spPr/>
      <dgm:t>
        <a:bodyPr/>
        <a:lstStyle/>
        <a:p>
          <a:endParaRPr lang="en-US"/>
        </a:p>
      </dgm:t>
    </dgm:pt>
    <dgm:pt modelId="{17C8E9E0-E308-4EC5-ACAA-C2AEFB842BF2}" type="sibTrans" cxnId="{331A1EC7-F092-4787-A7C5-CDD96BD89D03}">
      <dgm:prSet/>
      <dgm:spPr/>
      <dgm:t>
        <a:bodyPr/>
        <a:lstStyle/>
        <a:p>
          <a:endParaRPr lang="en-US"/>
        </a:p>
      </dgm:t>
    </dgm:pt>
    <dgm:pt modelId="{4AA81E19-C914-498F-8745-29DFF6B4C5EF}">
      <dgm:prSet/>
      <dgm:spPr/>
      <dgm:t>
        <a:bodyPr/>
        <a:lstStyle/>
        <a:p>
          <a:r>
            <a:rPr lang="en-US" dirty="0"/>
            <a:t>New person can register to the hospital and </a:t>
          </a:r>
          <a:r>
            <a:rPr lang="en-US" dirty="0" err="1"/>
            <a:t>bok</a:t>
          </a:r>
          <a:r>
            <a:rPr lang="en-US" dirty="0"/>
            <a:t> an appointment</a:t>
          </a:r>
        </a:p>
      </dgm:t>
    </dgm:pt>
    <dgm:pt modelId="{893F8F17-7406-4564-8B95-879288602FCD}" type="parTrans" cxnId="{E8A3E598-18B8-4601-9629-79B23189F8A8}">
      <dgm:prSet/>
      <dgm:spPr/>
      <dgm:t>
        <a:bodyPr/>
        <a:lstStyle/>
        <a:p>
          <a:endParaRPr lang="en-US"/>
        </a:p>
      </dgm:t>
    </dgm:pt>
    <dgm:pt modelId="{9ABDE399-20E6-4EF0-B5D7-95AD2A6BE108}" type="sibTrans" cxnId="{E8A3E598-18B8-4601-9629-79B23189F8A8}">
      <dgm:prSet/>
      <dgm:spPr/>
      <dgm:t>
        <a:bodyPr/>
        <a:lstStyle/>
        <a:p>
          <a:endParaRPr lang="en-US"/>
        </a:p>
      </dgm:t>
    </dgm:pt>
    <dgm:pt modelId="{FA561D0E-E3EA-4946-B741-0D11407A4984}">
      <dgm:prSet/>
      <dgm:spPr/>
      <dgm:t>
        <a:bodyPr/>
        <a:lstStyle/>
        <a:p>
          <a:r>
            <a:rPr lang="en-US"/>
            <a:t>Person can be able to call for an emergency by SoS and acknowledgement is sent to doctor</a:t>
          </a:r>
        </a:p>
      </dgm:t>
    </dgm:pt>
    <dgm:pt modelId="{E2A7ACD5-47AB-4A6D-BC70-44C349680EF1}" type="parTrans" cxnId="{54EAEC7B-B965-4E45-8283-5DA5D1D99A24}">
      <dgm:prSet/>
      <dgm:spPr/>
      <dgm:t>
        <a:bodyPr/>
        <a:lstStyle/>
        <a:p>
          <a:endParaRPr lang="en-US"/>
        </a:p>
      </dgm:t>
    </dgm:pt>
    <dgm:pt modelId="{81E64846-AA0F-40B6-A3A4-5B986AFB2058}" type="sibTrans" cxnId="{54EAEC7B-B965-4E45-8283-5DA5D1D99A24}">
      <dgm:prSet/>
      <dgm:spPr/>
      <dgm:t>
        <a:bodyPr/>
        <a:lstStyle/>
        <a:p>
          <a:endParaRPr lang="en-US"/>
        </a:p>
      </dgm:t>
    </dgm:pt>
    <dgm:pt modelId="{5A548F1F-BC2C-4B02-BB31-148AE9BB9E79}">
      <dgm:prSet/>
      <dgm:spPr/>
      <dgm:t>
        <a:bodyPr/>
        <a:lstStyle/>
        <a:p>
          <a:r>
            <a:rPr lang="en-US"/>
            <a:t>Patients can opt for Insurance based on the plan</a:t>
          </a:r>
        </a:p>
      </dgm:t>
    </dgm:pt>
    <dgm:pt modelId="{79967C60-22A7-4A91-A282-01F09FA34322}" type="parTrans" cxnId="{6F0F1001-49F4-4A9E-BFCA-EC11DF1E150A}">
      <dgm:prSet/>
      <dgm:spPr/>
      <dgm:t>
        <a:bodyPr/>
        <a:lstStyle/>
        <a:p>
          <a:endParaRPr lang="en-US"/>
        </a:p>
      </dgm:t>
    </dgm:pt>
    <dgm:pt modelId="{98C64433-CF81-4340-8831-BB71D44F4B2D}" type="sibTrans" cxnId="{6F0F1001-49F4-4A9E-BFCA-EC11DF1E150A}">
      <dgm:prSet/>
      <dgm:spPr/>
      <dgm:t>
        <a:bodyPr/>
        <a:lstStyle/>
        <a:p>
          <a:endParaRPr lang="en-US"/>
        </a:p>
      </dgm:t>
    </dgm:pt>
    <dgm:pt modelId="{1031BFA6-341C-5A49-8693-605726FD643A}" type="pres">
      <dgm:prSet presAssocID="{16D43A7C-CD97-4586-B3AF-65C844057579}" presName="outerComposite" presStyleCnt="0">
        <dgm:presLayoutVars>
          <dgm:chMax val="5"/>
          <dgm:dir/>
          <dgm:resizeHandles val="exact"/>
        </dgm:presLayoutVars>
      </dgm:prSet>
      <dgm:spPr/>
    </dgm:pt>
    <dgm:pt modelId="{EC7B140F-4EE9-7247-B991-415CE69C9D28}" type="pres">
      <dgm:prSet presAssocID="{16D43A7C-CD97-4586-B3AF-65C844057579}" presName="dummyMaxCanvas" presStyleCnt="0">
        <dgm:presLayoutVars/>
      </dgm:prSet>
      <dgm:spPr/>
    </dgm:pt>
    <dgm:pt modelId="{1A11C25A-FC5E-B048-812E-EA145F9FA3CA}" type="pres">
      <dgm:prSet presAssocID="{16D43A7C-CD97-4586-B3AF-65C844057579}" presName="FiveNodes_1" presStyleLbl="node1" presStyleIdx="0" presStyleCnt="5">
        <dgm:presLayoutVars>
          <dgm:bulletEnabled val="1"/>
        </dgm:presLayoutVars>
      </dgm:prSet>
      <dgm:spPr/>
    </dgm:pt>
    <dgm:pt modelId="{57FFBD82-A318-B843-9F89-E48F50225433}" type="pres">
      <dgm:prSet presAssocID="{16D43A7C-CD97-4586-B3AF-65C844057579}" presName="FiveNodes_2" presStyleLbl="node1" presStyleIdx="1" presStyleCnt="5">
        <dgm:presLayoutVars>
          <dgm:bulletEnabled val="1"/>
        </dgm:presLayoutVars>
      </dgm:prSet>
      <dgm:spPr/>
    </dgm:pt>
    <dgm:pt modelId="{416C3DB7-1E07-5242-9AC9-34CB0113D6FD}" type="pres">
      <dgm:prSet presAssocID="{16D43A7C-CD97-4586-B3AF-65C844057579}" presName="FiveNodes_3" presStyleLbl="node1" presStyleIdx="2" presStyleCnt="5">
        <dgm:presLayoutVars>
          <dgm:bulletEnabled val="1"/>
        </dgm:presLayoutVars>
      </dgm:prSet>
      <dgm:spPr/>
    </dgm:pt>
    <dgm:pt modelId="{0B46F75C-4B4A-0048-847F-65FD9E194016}" type="pres">
      <dgm:prSet presAssocID="{16D43A7C-CD97-4586-B3AF-65C844057579}" presName="FiveNodes_4" presStyleLbl="node1" presStyleIdx="3" presStyleCnt="5">
        <dgm:presLayoutVars>
          <dgm:bulletEnabled val="1"/>
        </dgm:presLayoutVars>
      </dgm:prSet>
      <dgm:spPr/>
    </dgm:pt>
    <dgm:pt modelId="{9F7D74D5-CA56-0F43-9403-5DF8EDECCB83}" type="pres">
      <dgm:prSet presAssocID="{16D43A7C-CD97-4586-B3AF-65C844057579}" presName="FiveNodes_5" presStyleLbl="node1" presStyleIdx="4" presStyleCnt="5">
        <dgm:presLayoutVars>
          <dgm:bulletEnabled val="1"/>
        </dgm:presLayoutVars>
      </dgm:prSet>
      <dgm:spPr/>
    </dgm:pt>
    <dgm:pt modelId="{CBA40FF0-D8BB-AA4F-9239-0DB6C71FFF64}" type="pres">
      <dgm:prSet presAssocID="{16D43A7C-CD97-4586-B3AF-65C844057579}" presName="FiveConn_1-2" presStyleLbl="fgAccFollowNode1" presStyleIdx="0" presStyleCnt="4">
        <dgm:presLayoutVars>
          <dgm:bulletEnabled val="1"/>
        </dgm:presLayoutVars>
      </dgm:prSet>
      <dgm:spPr/>
    </dgm:pt>
    <dgm:pt modelId="{E9E5652E-8D55-BF4C-BAF3-8DFA617BA5F5}" type="pres">
      <dgm:prSet presAssocID="{16D43A7C-CD97-4586-B3AF-65C844057579}" presName="FiveConn_2-3" presStyleLbl="fgAccFollowNode1" presStyleIdx="1" presStyleCnt="4">
        <dgm:presLayoutVars>
          <dgm:bulletEnabled val="1"/>
        </dgm:presLayoutVars>
      </dgm:prSet>
      <dgm:spPr/>
    </dgm:pt>
    <dgm:pt modelId="{340E9290-0E05-C94A-ACF3-90F4A311AA8A}" type="pres">
      <dgm:prSet presAssocID="{16D43A7C-CD97-4586-B3AF-65C844057579}" presName="FiveConn_3-4" presStyleLbl="fgAccFollowNode1" presStyleIdx="2" presStyleCnt="4">
        <dgm:presLayoutVars>
          <dgm:bulletEnabled val="1"/>
        </dgm:presLayoutVars>
      </dgm:prSet>
      <dgm:spPr/>
    </dgm:pt>
    <dgm:pt modelId="{F6EC52E7-563E-1940-9ACC-D33B7E8DA86A}" type="pres">
      <dgm:prSet presAssocID="{16D43A7C-CD97-4586-B3AF-65C844057579}" presName="FiveConn_4-5" presStyleLbl="fgAccFollowNode1" presStyleIdx="3" presStyleCnt="4">
        <dgm:presLayoutVars>
          <dgm:bulletEnabled val="1"/>
        </dgm:presLayoutVars>
      </dgm:prSet>
      <dgm:spPr/>
    </dgm:pt>
    <dgm:pt modelId="{D192B7D4-33B9-CA4D-9DAC-B88F92475140}" type="pres">
      <dgm:prSet presAssocID="{16D43A7C-CD97-4586-B3AF-65C844057579}" presName="FiveNodes_1_text" presStyleLbl="node1" presStyleIdx="4" presStyleCnt="5">
        <dgm:presLayoutVars>
          <dgm:bulletEnabled val="1"/>
        </dgm:presLayoutVars>
      </dgm:prSet>
      <dgm:spPr/>
    </dgm:pt>
    <dgm:pt modelId="{EA7F02D5-41CA-0340-A6E0-F4FDE63E5BBA}" type="pres">
      <dgm:prSet presAssocID="{16D43A7C-CD97-4586-B3AF-65C844057579}" presName="FiveNodes_2_text" presStyleLbl="node1" presStyleIdx="4" presStyleCnt="5">
        <dgm:presLayoutVars>
          <dgm:bulletEnabled val="1"/>
        </dgm:presLayoutVars>
      </dgm:prSet>
      <dgm:spPr/>
    </dgm:pt>
    <dgm:pt modelId="{9C5B3C64-88BB-7342-9DDE-A1690F850EF8}" type="pres">
      <dgm:prSet presAssocID="{16D43A7C-CD97-4586-B3AF-65C844057579}" presName="FiveNodes_3_text" presStyleLbl="node1" presStyleIdx="4" presStyleCnt="5">
        <dgm:presLayoutVars>
          <dgm:bulletEnabled val="1"/>
        </dgm:presLayoutVars>
      </dgm:prSet>
      <dgm:spPr/>
    </dgm:pt>
    <dgm:pt modelId="{104D8206-1C58-6840-B0EE-73621B3EB10E}" type="pres">
      <dgm:prSet presAssocID="{16D43A7C-CD97-4586-B3AF-65C844057579}" presName="FiveNodes_4_text" presStyleLbl="node1" presStyleIdx="4" presStyleCnt="5">
        <dgm:presLayoutVars>
          <dgm:bulletEnabled val="1"/>
        </dgm:presLayoutVars>
      </dgm:prSet>
      <dgm:spPr/>
    </dgm:pt>
    <dgm:pt modelId="{5D73BDC9-BE18-8F40-8474-CB57A1C50208}" type="pres">
      <dgm:prSet presAssocID="{16D43A7C-CD97-4586-B3AF-65C84405757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F0F1001-49F4-4A9E-BFCA-EC11DF1E150A}" srcId="{16D43A7C-CD97-4586-B3AF-65C844057579}" destId="{5A548F1F-BC2C-4B02-BB31-148AE9BB9E79}" srcOrd="4" destOrd="0" parTransId="{79967C60-22A7-4A91-A282-01F09FA34322}" sibTransId="{98C64433-CF81-4340-8831-BB71D44F4B2D}"/>
    <dgm:cxn modelId="{BE872014-0BF5-4CCC-A501-6994762CD8C4}" srcId="{16D43A7C-CD97-4586-B3AF-65C844057579}" destId="{729FD375-D8CF-49B6-BE48-C50F2400AFDD}" srcOrd="0" destOrd="0" parTransId="{F8FD5028-069A-4C4D-8F71-A0BAD2E97A66}" sibTransId="{E1BDCABA-2889-40F2-9B42-053F9228C49A}"/>
    <dgm:cxn modelId="{CE7B6418-EC0A-C648-B9C1-C15E240C6B37}" type="presOf" srcId="{17C8E9E0-E308-4EC5-ACAA-C2AEFB842BF2}" destId="{E9E5652E-8D55-BF4C-BAF3-8DFA617BA5F5}" srcOrd="0" destOrd="0" presId="urn:microsoft.com/office/officeart/2005/8/layout/vProcess5"/>
    <dgm:cxn modelId="{4A05CD19-6C0F-114A-9571-D9DBD2330220}" type="presOf" srcId="{5A548F1F-BC2C-4B02-BB31-148AE9BB9E79}" destId="{9F7D74D5-CA56-0F43-9403-5DF8EDECCB83}" srcOrd="0" destOrd="0" presId="urn:microsoft.com/office/officeart/2005/8/layout/vProcess5"/>
    <dgm:cxn modelId="{F3096C32-2F0A-6E4B-85DD-241434E12B9A}" type="presOf" srcId="{9ABDE399-20E6-4EF0-B5D7-95AD2A6BE108}" destId="{340E9290-0E05-C94A-ACF3-90F4A311AA8A}" srcOrd="0" destOrd="0" presId="urn:microsoft.com/office/officeart/2005/8/layout/vProcess5"/>
    <dgm:cxn modelId="{4FA8FC39-1DA6-564D-B6FC-1DAFFD7BFAB0}" type="presOf" srcId="{81E64846-AA0F-40B6-A3A4-5B986AFB2058}" destId="{F6EC52E7-563E-1940-9ACC-D33B7E8DA86A}" srcOrd="0" destOrd="0" presId="urn:microsoft.com/office/officeart/2005/8/layout/vProcess5"/>
    <dgm:cxn modelId="{54EAEC7B-B965-4E45-8283-5DA5D1D99A24}" srcId="{16D43A7C-CD97-4586-B3AF-65C844057579}" destId="{FA561D0E-E3EA-4946-B741-0D11407A4984}" srcOrd="3" destOrd="0" parTransId="{E2A7ACD5-47AB-4A6D-BC70-44C349680EF1}" sibTransId="{81E64846-AA0F-40B6-A3A4-5B986AFB2058}"/>
    <dgm:cxn modelId="{E8A3E598-18B8-4601-9629-79B23189F8A8}" srcId="{16D43A7C-CD97-4586-B3AF-65C844057579}" destId="{4AA81E19-C914-498F-8745-29DFF6B4C5EF}" srcOrd="2" destOrd="0" parTransId="{893F8F17-7406-4564-8B95-879288602FCD}" sibTransId="{9ABDE399-20E6-4EF0-B5D7-95AD2A6BE108}"/>
    <dgm:cxn modelId="{054CCEA5-F78C-7D49-BFA3-902BD9D7C3C6}" type="presOf" srcId="{4AA81E19-C914-498F-8745-29DFF6B4C5EF}" destId="{416C3DB7-1E07-5242-9AC9-34CB0113D6FD}" srcOrd="0" destOrd="0" presId="urn:microsoft.com/office/officeart/2005/8/layout/vProcess5"/>
    <dgm:cxn modelId="{331A1EC7-F092-4787-A7C5-CDD96BD89D03}" srcId="{16D43A7C-CD97-4586-B3AF-65C844057579}" destId="{42332F68-89EA-4A63-9A2D-F7772B6B7BCA}" srcOrd="1" destOrd="0" parTransId="{E6F45B57-5C5B-489D-8C6F-FFC40EC1A16B}" sibTransId="{17C8E9E0-E308-4EC5-ACAA-C2AEFB842BF2}"/>
    <dgm:cxn modelId="{E5FF23C9-BDA4-D141-9DB9-30426247F674}" type="presOf" srcId="{42332F68-89EA-4A63-9A2D-F7772B6B7BCA}" destId="{EA7F02D5-41CA-0340-A6E0-F4FDE63E5BBA}" srcOrd="1" destOrd="0" presId="urn:microsoft.com/office/officeart/2005/8/layout/vProcess5"/>
    <dgm:cxn modelId="{DE7F61CA-53E3-B14A-8AF4-8F33EED6FB31}" type="presOf" srcId="{42332F68-89EA-4A63-9A2D-F7772B6B7BCA}" destId="{57FFBD82-A318-B843-9F89-E48F50225433}" srcOrd="0" destOrd="0" presId="urn:microsoft.com/office/officeart/2005/8/layout/vProcess5"/>
    <dgm:cxn modelId="{58504CCE-6A2E-4E4E-A3B5-BB0D7A826D2D}" type="presOf" srcId="{16D43A7C-CD97-4586-B3AF-65C844057579}" destId="{1031BFA6-341C-5A49-8693-605726FD643A}" srcOrd="0" destOrd="0" presId="urn:microsoft.com/office/officeart/2005/8/layout/vProcess5"/>
    <dgm:cxn modelId="{04C9DACF-5AF0-B547-953B-76620273F2D1}" type="presOf" srcId="{729FD375-D8CF-49B6-BE48-C50F2400AFDD}" destId="{1A11C25A-FC5E-B048-812E-EA145F9FA3CA}" srcOrd="0" destOrd="0" presId="urn:microsoft.com/office/officeart/2005/8/layout/vProcess5"/>
    <dgm:cxn modelId="{E5D2F6D8-B0B5-3041-B6CE-52032FB5B10C}" type="presOf" srcId="{4AA81E19-C914-498F-8745-29DFF6B4C5EF}" destId="{9C5B3C64-88BB-7342-9DDE-A1690F850EF8}" srcOrd="1" destOrd="0" presId="urn:microsoft.com/office/officeart/2005/8/layout/vProcess5"/>
    <dgm:cxn modelId="{D0E07CDC-1111-4F48-80ED-A855A099AD72}" type="presOf" srcId="{729FD375-D8CF-49B6-BE48-C50F2400AFDD}" destId="{D192B7D4-33B9-CA4D-9DAC-B88F92475140}" srcOrd="1" destOrd="0" presId="urn:microsoft.com/office/officeart/2005/8/layout/vProcess5"/>
    <dgm:cxn modelId="{AEFEF3E6-F1A9-5A4B-B8C9-751D9451FC6E}" type="presOf" srcId="{E1BDCABA-2889-40F2-9B42-053F9228C49A}" destId="{CBA40FF0-D8BB-AA4F-9239-0DB6C71FFF64}" srcOrd="0" destOrd="0" presId="urn:microsoft.com/office/officeart/2005/8/layout/vProcess5"/>
    <dgm:cxn modelId="{25A439EA-B59A-974B-8D83-B51783742DC1}" type="presOf" srcId="{FA561D0E-E3EA-4946-B741-0D11407A4984}" destId="{104D8206-1C58-6840-B0EE-73621B3EB10E}" srcOrd="1" destOrd="0" presId="urn:microsoft.com/office/officeart/2005/8/layout/vProcess5"/>
    <dgm:cxn modelId="{42C93CEB-A28B-6741-8D9A-BFE505C3D9F0}" type="presOf" srcId="{5A548F1F-BC2C-4B02-BB31-148AE9BB9E79}" destId="{5D73BDC9-BE18-8F40-8474-CB57A1C50208}" srcOrd="1" destOrd="0" presId="urn:microsoft.com/office/officeart/2005/8/layout/vProcess5"/>
    <dgm:cxn modelId="{0B9068F4-1FFB-E646-A51C-63575EE7D33A}" type="presOf" srcId="{FA561D0E-E3EA-4946-B741-0D11407A4984}" destId="{0B46F75C-4B4A-0048-847F-65FD9E194016}" srcOrd="0" destOrd="0" presId="urn:microsoft.com/office/officeart/2005/8/layout/vProcess5"/>
    <dgm:cxn modelId="{C9FAE5F7-AA47-C245-B4C6-06277CA58E8D}" type="presParOf" srcId="{1031BFA6-341C-5A49-8693-605726FD643A}" destId="{EC7B140F-4EE9-7247-B991-415CE69C9D28}" srcOrd="0" destOrd="0" presId="urn:microsoft.com/office/officeart/2005/8/layout/vProcess5"/>
    <dgm:cxn modelId="{636A6AFD-E1C9-5A44-B6B7-B01EC13C0B3C}" type="presParOf" srcId="{1031BFA6-341C-5A49-8693-605726FD643A}" destId="{1A11C25A-FC5E-B048-812E-EA145F9FA3CA}" srcOrd="1" destOrd="0" presId="urn:microsoft.com/office/officeart/2005/8/layout/vProcess5"/>
    <dgm:cxn modelId="{07328897-930F-B448-A38A-7260D0A70F3C}" type="presParOf" srcId="{1031BFA6-341C-5A49-8693-605726FD643A}" destId="{57FFBD82-A318-B843-9F89-E48F50225433}" srcOrd="2" destOrd="0" presId="urn:microsoft.com/office/officeart/2005/8/layout/vProcess5"/>
    <dgm:cxn modelId="{ECEE9277-8FA8-9E49-9BA5-1EABD16A354D}" type="presParOf" srcId="{1031BFA6-341C-5A49-8693-605726FD643A}" destId="{416C3DB7-1E07-5242-9AC9-34CB0113D6FD}" srcOrd="3" destOrd="0" presId="urn:microsoft.com/office/officeart/2005/8/layout/vProcess5"/>
    <dgm:cxn modelId="{E6C95A76-9A16-7D40-A004-18DC2B3336E7}" type="presParOf" srcId="{1031BFA6-341C-5A49-8693-605726FD643A}" destId="{0B46F75C-4B4A-0048-847F-65FD9E194016}" srcOrd="4" destOrd="0" presId="urn:microsoft.com/office/officeart/2005/8/layout/vProcess5"/>
    <dgm:cxn modelId="{7BF7ACA2-FC82-B74A-AA68-1635AF652987}" type="presParOf" srcId="{1031BFA6-341C-5A49-8693-605726FD643A}" destId="{9F7D74D5-CA56-0F43-9403-5DF8EDECCB83}" srcOrd="5" destOrd="0" presId="urn:microsoft.com/office/officeart/2005/8/layout/vProcess5"/>
    <dgm:cxn modelId="{E7539856-D466-5545-A76F-D57F9820DD23}" type="presParOf" srcId="{1031BFA6-341C-5A49-8693-605726FD643A}" destId="{CBA40FF0-D8BB-AA4F-9239-0DB6C71FFF64}" srcOrd="6" destOrd="0" presId="urn:microsoft.com/office/officeart/2005/8/layout/vProcess5"/>
    <dgm:cxn modelId="{F5B68C27-E5EC-CF4B-B307-F9B44735CFC7}" type="presParOf" srcId="{1031BFA6-341C-5A49-8693-605726FD643A}" destId="{E9E5652E-8D55-BF4C-BAF3-8DFA617BA5F5}" srcOrd="7" destOrd="0" presId="urn:microsoft.com/office/officeart/2005/8/layout/vProcess5"/>
    <dgm:cxn modelId="{B9FE6B87-E597-5748-BEF2-958FCF247A3A}" type="presParOf" srcId="{1031BFA6-341C-5A49-8693-605726FD643A}" destId="{340E9290-0E05-C94A-ACF3-90F4A311AA8A}" srcOrd="8" destOrd="0" presId="urn:microsoft.com/office/officeart/2005/8/layout/vProcess5"/>
    <dgm:cxn modelId="{5F85E966-A05B-6745-A74F-52FA3B3FB4B9}" type="presParOf" srcId="{1031BFA6-341C-5A49-8693-605726FD643A}" destId="{F6EC52E7-563E-1940-9ACC-D33B7E8DA86A}" srcOrd="9" destOrd="0" presId="urn:microsoft.com/office/officeart/2005/8/layout/vProcess5"/>
    <dgm:cxn modelId="{52ADFAF3-C77F-1F41-B3E5-AED31DF5209F}" type="presParOf" srcId="{1031BFA6-341C-5A49-8693-605726FD643A}" destId="{D192B7D4-33B9-CA4D-9DAC-B88F92475140}" srcOrd="10" destOrd="0" presId="urn:microsoft.com/office/officeart/2005/8/layout/vProcess5"/>
    <dgm:cxn modelId="{3B6918AD-5A3D-6444-B5B3-9D2DF5017DB9}" type="presParOf" srcId="{1031BFA6-341C-5A49-8693-605726FD643A}" destId="{EA7F02D5-41CA-0340-A6E0-F4FDE63E5BBA}" srcOrd="11" destOrd="0" presId="urn:microsoft.com/office/officeart/2005/8/layout/vProcess5"/>
    <dgm:cxn modelId="{2DFD4019-32CB-9440-809E-96438D411636}" type="presParOf" srcId="{1031BFA6-341C-5A49-8693-605726FD643A}" destId="{9C5B3C64-88BB-7342-9DDE-A1690F850EF8}" srcOrd="12" destOrd="0" presId="urn:microsoft.com/office/officeart/2005/8/layout/vProcess5"/>
    <dgm:cxn modelId="{7D8F39BF-B660-3A44-831D-A15F789BD1A8}" type="presParOf" srcId="{1031BFA6-341C-5A49-8693-605726FD643A}" destId="{104D8206-1C58-6840-B0EE-73621B3EB10E}" srcOrd="13" destOrd="0" presId="urn:microsoft.com/office/officeart/2005/8/layout/vProcess5"/>
    <dgm:cxn modelId="{35F64651-566B-7C46-8EEC-C64034417324}" type="presParOf" srcId="{1031BFA6-341C-5A49-8693-605726FD643A}" destId="{5D73BDC9-BE18-8F40-8474-CB57A1C5020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F12C4-C2C3-481A-BE80-22BD57DCF4D2}">
      <dsp:nvSpPr>
        <dsp:cNvPr id="0" name=""/>
        <dsp:cNvSpPr/>
      </dsp:nvSpPr>
      <dsp:spPr>
        <a:xfrm>
          <a:off x="1067700" y="31941"/>
          <a:ext cx="901711" cy="9017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B36CB-9EA7-4E4C-A1A8-917B1621FD61}">
      <dsp:nvSpPr>
        <dsp:cNvPr id="0" name=""/>
        <dsp:cNvSpPr/>
      </dsp:nvSpPr>
      <dsp:spPr>
        <a:xfrm>
          <a:off x="1257059" y="221301"/>
          <a:ext cx="522992" cy="522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DFE50-B860-49C8-B4D5-F4F73FC63595}">
      <dsp:nvSpPr>
        <dsp:cNvPr id="0" name=""/>
        <dsp:cNvSpPr/>
      </dsp:nvSpPr>
      <dsp:spPr>
        <a:xfrm>
          <a:off x="2162635" y="31941"/>
          <a:ext cx="2125462" cy="901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2162635" y="31941"/>
        <a:ext cx="2125462" cy="901711"/>
      </dsp:txXfrm>
    </dsp:sp>
    <dsp:sp modelId="{8ADDFDBF-F712-43AF-A840-EED3C96CBD11}">
      <dsp:nvSpPr>
        <dsp:cNvPr id="0" name=""/>
        <dsp:cNvSpPr/>
      </dsp:nvSpPr>
      <dsp:spPr>
        <a:xfrm>
          <a:off x="4658443" y="31941"/>
          <a:ext cx="901711" cy="9017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EFE8F-1ABA-4575-9258-93D1B3FB6B7A}">
      <dsp:nvSpPr>
        <dsp:cNvPr id="0" name=""/>
        <dsp:cNvSpPr/>
      </dsp:nvSpPr>
      <dsp:spPr>
        <a:xfrm>
          <a:off x="4847802" y="221301"/>
          <a:ext cx="522992" cy="522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24E0B-5A33-49BA-9AF1-DFA4A356FA95}">
      <dsp:nvSpPr>
        <dsp:cNvPr id="0" name=""/>
        <dsp:cNvSpPr/>
      </dsp:nvSpPr>
      <dsp:spPr>
        <a:xfrm>
          <a:off x="5753378" y="31941"/>
          <a:ext cx="2125462" cy="901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 Objective</a:t>
          </a:r>
        </a:p>
      </dsp:txBody>
      <dsp:txXfrm>
        <a:off x="5753378" y="31941"/>
        <a:ext cx="2125462" cy="901711"/>
      </dsp:txXfrm>
    </dsp:sp>
    <dsp:sp modelId="{0B9A99B2-5243-48DD-9682-8931C4B2C50D}">
      <dsp:nvSpPr>
        <dsp:cNvPr id="0" name=""/>
        <dsp:cNvSpPr/>
      </dsp:nvSpPr>
      <dsp:spPr>
        <a:xfrm>
          <a:off x="1067700" y="1646884"/>
          <a:ext cx="901711" cy="9017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91219-E20C-4261-8CCF-EA60D81BF99B}">
      <dsp:nvSpPr>
        <dsp:cNvPr id="0" name=""/>
        <dsp:cNvSpPr/>
      </dsp:nvSpPr>
      <dsp:spPr>
        <a:xfrm>
          <a:off x="1257059" y="1836244"/>
          <a:ext cx="522992" cy="522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C049B-BE5D-41CD-8866-B4FAEE440ED2}">
      <dsp:nvSpPr>
        <dsp:cNvPr id="0" name=""/>
        <dsp:cNvSpPr/>
      </dsp:nvSpPr>
      <dsp:spPr>
        <a:xfrm>
          <a:off x="2162635" y="1646884"/>
          <a:ext cx="2125462" cy="901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Special </a:t>
          </a:r>
          <a:r>
            <a:rPr lang="en-US" sz="2400" kern="1200" dirty="0" err="1"/>
            <a:t>feathures</a:t>
          </a:r>
          <a:endParaRPr lang="en-US" sz="2400" kern="1200" dirty="0"/>
        </a:p>
      </dsp:txBody>
      <dsp:txXfrm>
        <a:off x="2162635" y="1646884"/>
        <a:ext cx="2125462" cy="901711"/>
      </dsp:txXfrm>
    </dsp:sp>
    <dsp:sp modelId="{164A6C68-C200-4C0D-AEA1-7CF4649E9895}">
      <dsp:nvSpPr>
        <dsp:cNvPr id="0" name=""/>
        <dsp:cNvSpPr/>
      </dsp:nvSpPr>
      <dsp:spPr>
        <a:xfrm>
          <a:off x="4658443" y="1646884"/>
          <a:ext cx="901711" cy="9017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F385B-77F1-45E3-A095-3B48C8E14AF2}">
      <dsp:nvSpPr>
        <dsp:cNvPr id="0" name=""/>
        <dsp:cNvSpPr/>
      </dsp:nvSpPr>
      <dsp:spPr>
        <a:xfrm>
          <a:off x="4847802" y="1836244"/>
          <a:ext cx="522992" cy="522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F0C50-145A-4C5A-95F6-6AF663588681}">
      <dsp:nvSpPr>
        <dsp:cNvPr id="0" name=""/>
        <dsp:cNvSpPr/>
      </dsp:nvSpPr>
      <dsp:spPr>
        <a:xfrm>
          <a:off x="5753378" y="1646884"/>
          <a:ext cx="2125462" cy="901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</a:t>
          </a:r>
        </a:p>
      </dsp:txBody>
      <dsp:txXfrm>
        <a:off x="5753378" y="1646884"/>
        <a:ext cx="2125462" cy="901711"/>
      </dsp:txXfrm>
    </dsp:sp>
    <dsp:sp modelId="{E8712AA6-FFE8-483B-9E65-BF8117C561E1}">
      <dsp:nvSpPr>
        <dsp:cNvPr id="0" name=""/>
        <dsp:cNvSpPr/>
      </dsp:nvSpPr>
      <dsp:spPr>
        <a:xfrm>
          <a:off x="1067700" y="3261827"/>
          <a:ext cx="901711" cy="9017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17659-D716-4D5C-8A9B-34D7ED334C87}">
      <dsp:nvSpPr>
        <dsp:cNvPr id="0" name=""/>
        <dsp:cNvSpPr/>
      </dsp:nvSpPr>
      <dsp:spPr>
        <a:xfrm>
          <a:off x="1257059" y="3451187"/>
          <a:ext cx="522992" cy="522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ED311-4277-45F5-B27B-3B8D32CB7100}">
      <dsp:nvSpPr>
        <dsp:cNvPr id="0" name=""/>
        <dsp:cNvSpPr/>
      </dsp:nvSpPr>
      <dsp:spPr>
        <a:xfrm>
          <a:off x="2162635" y="3261827"/>
          <a:ext cx="2125462" cy="901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Class Diagram</a:t>
          </a:r>
        </a:p>
      </dsp:txBody>
      <dsp:txXfrm>
        <a:off x="2162635" y="3261827"/>
        <a:ext cx="2125462" cy="901711"/>
      </dsp:txXfrm>
    </dsp:sp>
    <dsp:sp modelId="{82F3C88E-E1E7-4902-8A10-1723674F3750}">
      <dsp:nvSpPr>
        <dsp:cNvPr id="0" name=""/>
        <dsp:cNvSpPr/>
      </dsp:nvSpPr>
      <dsp:spPr>
        <a:xfrm>
          <a:off x="4658443" y="3261827"/>
          <a:ext cx="901711" cy="9017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7C493-C5F4-43A0-82F6-AED4BF4EA925}">
      <dsp:nvSpPr>
        <dsp:cNvPr id="0" name=""/>
        <dsp:cNvSpPr/>
      </dsp:nvSpPr>
      <dsp:spPr>
        <a:xfrm>
          <a:off x="4847802" y="3451187"/>
          <a:ext cx="522992" cy="522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BFAA3-B5CC-4B9E-A6F4-198852E69C03}">
      <dsp:nvSpPr>
        <dsp:cNvPr id="0" name=""/>
        <dsp:cNvSpPr/>
      </dsp:nvSpPr>
      <dsp:spPr>
        <a:xfrm>
          <a:off x="5753378" y="3261827"/>
          <a:ext cx="2125462" cy="901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Object Diagram</a:t>
          </a:r>
        </a:p>
      </dsp:txBody>
      <dsp:txXfrm>
        <a:off x="5753378" y="3261827"/>
        <a:ext cx="2125462" cy="901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1C25A-FC5E-B048-812E-EA145F9FA3CA}">
      <dsp:nvSpPr>
        <dsp:cNvPr id="0" name=""/>
        <dsp:cNvSpPr/>
      </dsp:nvSpPr>
      <dsp:spPr>
        <a:xfrm>
          <a:off x="0" y="0"/>
          <a:ext cx="7241351" cy="7301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CRUD to all admins by system admin</a:t>
          </a:r>
        </a:p>
      </dsp:txBody>
      <dsp:txXfrm>
        <a:off x="21386" y="21386"/>
        <a:ext cx="6368024" cy="687386"/>
      </dsp:txXfrm>
    </dsp:sp>
    <dsp:sp modelId="{57FFBD82-A318-B843-9F89-E48F50225433}">
      <dsp:nvSpPr>
        <dsp:cNvPr id="0" name=""/>
        <dsp:cNvSpPr/>
      </dsp:nvSpPr>
      <dsp:spPr>
        <a:xfrm>
          <a:off x="540750" y="831568"/>
          <a:ext cx="7241351" cy="730158"/>
        </a:xfrm>
        <a:prstGeom prst="roundRect">
          <a:avLst>
            <a:gd name="adj" fmla="val 10000"/>
          </a:avLst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 Admins have their own CRUD operations at their Enterprise level</a:t>
          </a:r>
        </a:p>
      </dsp:txBody>
      <dsp:txXfrm>
        <a:off x="562136" y="852954"/>
        <a:ext cx="6183226" cy="687386"/>
      </dsp:txXfrm>
    </dsp:sp>
    <dsp:sp modelId="{416C3DB7-1E07-5242-9AC9-34CB0113D6FD}">
      <dsp:nvSpPr>
        <dsp:cNvPr id="0" name=""/>
        <dsp:cNvSpPr/>
      </dsp:nvSpPr>
      <dsp:spPr>
        <a:xfrm>
          <a:off x="1081500" y="1663137"/>
          <a:ext cx="7241351" cy="730158"/>
        </a:xfrm>
        <a:prstGeom prst="roundRect">
          <a:avLst>
            <a:gd name="adj" fmla="val 10000"/>
          </a:avLst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person can register to the hospital and </a:t>
          </a:r>
          <a:r>
            <a:rPr lang="en-US" sz="1900" kern="1200" dirty="0" err="1"/>
            <a:t>bok</a:t>
          </a:r>
          <a:r>
            <a:rPr lang="en-US" sz="1900" kern="1200" dirty="0"/>
            <a:t> an appointment</a:t>
          </a:r>
        </a:p>
      </dsp:txBody>
      <dsp:txXfrm>
        <a:off x="1102886" y="1684523"/>
        <a:ext cx="6183226" cy="687386"/>
      </dsp:txXfrm>
    </dsp:sp>
    <dsp:sp modelId="{0B46F75C-4B4A-0048-847F-65FD9E194016}">
      <dsp:nvSpPr>
        <dsp:cNvPr id="0" name=""/>
        <dsp:cNvSpPr/>
      </dsp:nvSpPr>
      <dsp:spPr>
        <a:xfrm>
          <a:off x="1622250" y="2494706"/>
          <a:ext cx="7241351" cy="730158"/>
        </a:xfrm>
        <a:prstGeom prst="roundRect">
          <a:avLst>
            <a:gd name="adj" fmla="val 10000"/>
          </a:avLst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Person can be able to call for an emergency by SoS and acknowledgement is sent to doctor</a:t>
          </a:r>
        </a:p>
      </dsp:txBody>
      <dsp:txXfrm>
        <a:off x="1643636" y="2516092"/>
        <a:ext cx="6183226" cy="687386"/>
      </dsp:txXfrm>
    </dsp:sp>
    <dsp:sp modelId="{9F7D74D5-CA56-0F43-9403-5DF8EDECCB83}">
      <dsp:nvSpPr>
        <dsp:cNvPr id="0" name=""/>
        <dsp:cNvSpPr/>
      </dsp:nvSpPr>
      <dsp:spPr>
        <a:xfrm>
          <a:off x="2163000" y="3326275"/>
          <a:ext cx="7241351" cy="730158"/>
        </a:xfrm>
        <a:prstGeom prst="roundRect">
          <a:avLst>
            <a:gd name="adj" fmla="val 10000"/>
          </a:avLst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Patients can opt for Insurance based on the plan</a:t>
          </a:r>
        </a:p>
      </dsp:txBody>
      <dsp:txXfrm>
        <a:off x="2184386" y="3347661"/>
        <a:ext cx="6183226" cy="687386"/>
      </dsp:txXfrm>
    </dsp:sp>
    <dsp:sp modelId="{CBA40FF0-D8BB-AA4F-9239-0DB6C71FFF64}">
      <dsp:nvSpPr>
        <dsp:cNvPr id="0" name=""/>
        <dsp:cNvSpPr/>
      </dsp:nvSpPr>
      <dsp:spPr>
        <a:xfrm>
          <a:off x="6766748" y="533421"/>
          <a:ext cx="474602" cy="47460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73533" y="533421"/>
        <a:ext cx="261032" cy="357138"/>
      </dsp:txXfrm>
    </dsp:sp>
    <dsp:sp modelId="{E9E5652E-8D55-BF4C-BAF3-8DFA617BA5F5}">
      <dsp:nvSpPr>
        <dsp:cNvPr id="0" name=""/>
        <dsp:cNvSpPr/>
      </dsp:nvSpPr>
      <dsp:spPr>
        <a:xfrm>
          <a:off x="7307498" y="1364990"/>
          <a:ext cx="474602" cy="47460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43256"/>
            <a:satOff val="-1571"/>
            <a:lumOff val="-3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543256"/>
              <a:satOff val="-1571"/>
              <a:lumOff val="-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414283" y="1364990"/>
        <a:ext cx="261032" cy="357138"/>
      </dsp:txXfrm>
    </dsp:sp>
    <dsp:sp modelId="{340E9290-0E05-C94A-ACF3-90F4A311AA8A}">
      <dsp:nvSpPr>
        <dsp:cNvPr id="0" name=""/>
        <dsp:cNvSpPr/>
      </dsp:nvSpPr>
      <dsp:spPr>
        <a:xfrm>
          <a:off x="7848248" y="2184389"/>
          <a:ext cx="474602" cy="47460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086513"/>
            <a:satOff val="-3142"/>
            <a:lumOff val="-6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86513"/>
              <a:satOff val="-3142"/>
              <a:lumOff val="-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955033" y="2184389"/>
        <a:ext cx="261032" cy="357138"/>
      </dsp:txXfrm>
    </dsp:sp>
    <dsp:sp modelId="{F6EC52E7-563E-1940-9ACC-D33B7E8DA86A}">
      <dsp:nvSpPr>
        <dsp:cNvPr id="0" name=""/>
        <dsp:cNvSpPr/>
      </dsp:nvSpPr>
      <dsp:spPr>
        <a:xfrm>
          <a:off x="8388998" y="3024071"/>
          <a:ext cx="474602" cy="47460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95783" y="3024071"/>
        <a:ext cx="261032" cy="357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752A5-2D19-C548-872D-4151A152E379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5E688-5986-034E-B934-099F88C6D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1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DD71-41AC-B344-91BE-144840939F65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5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DA01-0F48-C14F-B82B-BE9C73A95451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11AD-1131-014A-B8CC-51E1908AF9B0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8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122F-860F-914C-BBC4-EC7C72744C4D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728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C209-60D9-5443-9C2D-ECB751FD8CA0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3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8AEA-D253-7E48-904F-F9FFD07A7AD1}" type="datetime1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5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21F5-D9F8-574D-B405-AB8B5055254E}" type="datetime1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6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A9CF-BD12-6944-92C5-481DA206FA4F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8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74970-91D7-EA4E-ACEA-D90D97614837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4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79CF6-6F87-7849-A2C9-4AC12350F99A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0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65D01-25E7-AE46-8F86-410B3B563D27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4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CF7D4-6C32-294F-92D7-ABBFBE8ACD47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6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73451-0BA5-934E-BA41-5F9C06074E9E}" type="datetime1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5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FA27-935A-074B-9D68-CF8A9D1A0587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3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1771-7289-AE4B-A2E4-0C4641D30098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6A33-65EA-764B-A58E-8C924750DFBD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DE5-A66A-4147-B88F-88E906A70AFC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Northeastern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DAE60B-4F70-BF49-9C55-16C904AC9D23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Northeastern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23604-8971-C243-8F74-852DA9595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76D0-41B0-D03F-1B2E-C1365D61A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108" y="1454964"/>
            <a:ext cx="5216530" cy="214548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pperplate Gothic Bold" panose="020E0705020206020404" pitchFamily="34" charset="77"/>
              </a:rPr>
              <a:t>Helpcare</a:t>
            </a:r>
            <a:endParaRPr lang="en-US" dirty="0">
              <a:latin typeface="Copperplate Gothic Bold" panose="020E07050202060204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544A1-0CD6-D56C-BDE7-9AD39C7CA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108" y="4763803"/>
            <a:ext cx="4802191" cy="1464378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cs typeface="Bradley Hand ITC" panose="020F0502020204030204" pitchFamily="34" charset="0"/>
              </a:rPr>
              <a:t>Nisarga Venkatesh</a:t>
            </a:r>
          </a:p>
          <a:p>
            <a:r>
              <a:rPr lang="en-US" dirty="0">
                <a:latin typeface="Comic Sans MS" panose="030F0902030302020204" pitchFamily="66" charset="0"/>
                <a:cs typeface="Bradley Hand ITC" panose="020F0502020204030204" pitchFamily="34" charset="0"/>
              </a:rPr>
              <a:t>Banish </a:t>
            </a:r>
            <a:r>
              <a:rPr lang="en-US" dirty="0" err="1">
                <a:latin typeface="Comic Sans MS" panose="030F0902030302020204" pitchFamily="66" charset="0"/>
                <a:cs typeface="Bradley Hand ITC" panose="020F0502020204030204" pitchFamily="34" charset="0"/>
              </a:rPr>
              <a:t>Mukati</a:t>
            </a:r>
            <a:r>
              <a:rPr lang="en-US" dirty="0">
                <a:latin typeface="Comic Sans MS" panose="030F0902030302020204" pitchFamily="66" charset="0"/>
                <a:cs typeface="Bradley Hand ITC" panose="020F0502020204030204" pitchFamily="34" charset="0"/>
              </a:rPr>
              <a:t> Ganesh</a:t>
            </a:r>
          </a:p>
          <a:p>
            <a:r>
              <a:rPr lang="en-US" dirty="0">
                <a:latin typeface="Comic Sans MS" panose="030F0902030302020204" pitchFamily="66" charset="0"/>
                <a:cs typeface="Bradley Hand ITC" panose="020F0502020204030204" pitchFamily="34" charset="0"/>
              </a:rPr>
              <a:t>JC </a:t>
            </a:r>
            <a:r>
              <a:rPr lang="en-US" dirty="0" err="1">
                <a:latin typeface="Comic Sans MS" panose="030F0902030302020204" pitchFamily="66" charset="0"/>
                <a:cs typeface="Bradley Hand ITC" panose="020F0502020204030204" pitchFamily="34" charset="0"/>
              </a:rPr>
              <a:t>Namitha</a:t>
            </a:r>
            <a:endParaRPr lang="en-US" dirty="0">
              <a:latin typeface="Comic Sans MS" panose="030F0902030302020204" pitchFamily="66" charset="0"/>
              <a:cs typeface="Bradley Hand ITC" panose="020F0502020204030204" pitchFamily="34" charset="0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A019D43B-E41B-651C-7C67-897D68B5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" r="10225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22D18-E167-8F7A-22B1-C002FB01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323604-8971-C243-8F74-852DA9595F0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A1B1-B65C-F6D8-1189-31D6AD6A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10789A7-7A1F-7456-BC58-CC7113B4A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424617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813A2-7EB2-A86F-6BD8-8A32F06F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DD6F-E899-BF8F-14AF-619AF757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FCD2-66A4-E265-855A-8BD71EDBE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HelpCare is automated according to the daily operations of Hospitals</a:t>
            </a:r>
          </a:p>
          <a:p>
            <a:r>
              <a:rPr lang="en-US" dirty="0"/>
              <a:t>Every health care system has its pros and its cons, due to the fact that healthcare in itself will never be perfect.</a:t>
            </a:r>
          </a:p>
          <a:p>
            <a:r>
              <a:rPr lang="en-US" dirty="0"/>
              <a:t>Emergency Medical Services are considered as one of the services that devoted to available early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03345-9186-66BF-8B8E-1FCDA8FB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0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5931-9B31-285C-207B-4515B997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Project 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486-276C-1C64-2F43-0631316D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323604-8971-C243-8F74-852DA9595F0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D09B510-0508-72C6-6022-C0CB9BBE8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406625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974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1681-B052-FDF4-53DC-FD0F1E47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B32AA4-1485-DD5B-4A7A-E6AE03EEE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487" y="2052638"/>
            <a:ext cx="4884802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C75A-18EE-AC83-0302-FD961ADE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2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C5C-995F-D9C7-A601-49447338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26A9-307F-F2C4-6231-99F005712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confirmation to SOS</a:t>
            </a:r>
          </a:p>
          <a:p>
            <a:r>
              <a:rPr lang="en-US" dirty="0"/>
              <a:t>Google Location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7708D-5140-26BF-A238-3A833E0F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DD7E-CC55-97AC-87F9-EF8438DE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39EB252-3280-3D66-4917-311F7D113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43789"/>
            <a:ext cx="9941677" cy="48046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3E1AB-A6F1-3B3E-F9D2-DD218062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2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F02D-AA0C-0234-1B03-2DD6049D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89FD38B-CEBD-B097-B4FE-62CB08F67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488" y="2052638"/>
            <a:ext cx="3838800" cy="419576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09576-D562-8818-0BF0-9CA740C6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F096-274F-0089-73CB-D33F2737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590" y="2796363"/>
            <a:ext cx="6902302" cy="88250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>
                <a:latin typeface="Cooper Black" panose="0208090404030B020404" pitchFamily="18" charset="77"/>
              </a:rPr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1EAA3-9CF0-C632-C0F7-672BC9CF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23604-8971-C243-8F74-852DA9595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01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{F5F374C0-8516-DE4B-98BD-D643A36B1A09}tf10001062</Template>
  <TotalTime>600</TotalTime>
  <Words>150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Comic Sans MS</vt:lpstr>
      <vt:lpstr>Cooper Black</vt:lpstr>
      <vt:lpstr>Copperplate Gothic Bold</vt:lpstr>
      <vt:lpstr>Wingdings 3</vt:lpstr>
      <vt:lpstr>Ion</vt:lpstr>
      <vt:lpstr>Helpcare</vt:lpstr>
      <vt:lpstr>Contents</vt:lpstr>
      <vt:lpstr>Introduction</vt:lpstr>
      <vt:lpstr>Project Objective</vt:lpstr>
      <vt:lpstr>Model</vt:lpstr>
      <vt:lpstr>Special Features</vt:lpstr>
      <vt:lpstr>Class Diagram</vt:lpstr>
      <vt:lpstr>Object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Helpcare</dc:title>
  <dc:creator>Nisarga Venkatesh</dc:creator>
  <cp:lastModifiedBy>Nisarga Venkatesh</cp:lastModifiedBy>
  <cp:revision>2</cp:revision>
  <dcterms:created xsi:type="dcterms:W3CDTF">2022-12-11T18:40:14Z</dcterms:created>
  <dcterms:modified xsi:type="dcterms:W3CDTF">2022-12-12T04:40:56Z</dcterms:modified>
</cp:coreProperties>
</file>